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D0EE9-F993-404E-BF81-A5935BCA5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CE4BD0-C69B-4194-AE71-36B5FAECE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627420-B166-4404-B74D-41E9D4940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9CC16-45F2-4710-9885-FB4B6A8F4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B129C-D6EA-491A-9C80-EAD5A50A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11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2EF0A-4D97-4E25-A057-B1C8F674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91896CD-E9D8-4680-9837-85DF392E5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7813C4-F168-46B5-AAC9-F167403C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DBEBD9-1342-49A1-A959-3863BE285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69DD8E-8D09-4334-AA33-1E955213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71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A23E8C-89A3-44BD-B48C-FEE2079E2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E29AFD-897F-41EB-A156-6AD242536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A1AA6-8C90-4CED-8362-E3460848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CF3943-1FB0-4C30-B389-7778E4C6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3A5D95-13AC-4C73-9245-9468BA1C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45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E754B-DC62-4446-9B94-DB0ED000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DDEA52-5A64-4361-8BCE-9A35D537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627017-AE3A-4DDA-AF39-D7011633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4024C6-C9C4-463D-BED1-2ADDC0CB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1E489C-8CAA-467D-9AC7-FE6D9228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85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47EE0-0E0B-43F6-A536-A8951CD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6C2D71-11FC-488B-92FB-3A033D30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C93AB6-0D32-4C95-B2B9-A526D383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2DAF99-136D-4A9E-B0F4-BB6D42EA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B89BD9A-026A-4982-A3D6-D438DCEA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75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BEE70-BA83-4E91-A7C3-78B779C6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E8E6A6-11DE-4CBC-AB0F-ED8B3689C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8B64BC-4401-4E20-B3E5-B7B8412BC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48E29C-A719-457F-B625-855EDA44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6C05BF-9A45-4027-B2CA-20CA6450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6BA17-3DB4-4B53-8CC0-23DA45A5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43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8BADF-7891-4BF2-8D68-614F1BA2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9EF4E8-11B6-4761-81FB-58C5CCCCC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263B95-54F0-4B1C-ABFF-72013E06E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DE850AF-6B03-494C-9E72-9930A7D0A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90F2A5-5542-4378-AF0B-2E030C19F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FC2F2F7-814B-4CB4-8289-C4773CBA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0DEBDBE-B702-4FB4-B271-4F0DFC48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2E6714-0270-4F45-A773-16D8C6D25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16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4D888-422D-405C-BA51-BDA25906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D5C450-289F-4B78-B5D6-EE4ABD61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40E943-85D1-467F-909C-5661A0201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A18032-7C58-4A4F-A588-97D17935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634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9976A46-55EE-41E3-9D90-AE4C79593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F3AA02-B4D1-42D9-A454-48E68C6FF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C964A3-18C4-4358-87B3-9C445833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8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36249-4F73-44AA-A6F4-F9CED17FC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6AEEB4-9997-4A5B-936F-5E345AAC0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5A2609-EBAB-451A-BF7E-3131C9CD0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D24954-213E-45FF-965A-BAEFC51A9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83CFC3-197B-452E-9E03-DC01E038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85658B-2CBA-4ACC-A0C6-6E3BA4F8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22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72B47-2585-4997-AD1E-8EBE1018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F6AD02-D6D7-41DB-A957-5E06DC047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E5450A-C423-4451-B2E1-EE33352EE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90DD09-7A58-431C-B65C-DA983A4E4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E7A9B4-0CDE-41C7-A079-EB3F9633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C8115B-ADFC-4560-8C67-2C3A6613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90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6C005B-F310-494F-B509-E28E8F8B0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A51F04-D365-4BD3-8837-E983B63DA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2531B4-6893-43BD-B4EE-03D43507A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54020-7D45-4E47-B1EC-EDE7D16331A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12947-059A-4741-BFAB-850130FE4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B0C1FC-CF39-4075-8313-7B2475ACE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E145F-8788-48B6-B3D1-8574F6F66B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8276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61DDC9F8-21DE-4170-B68A-BD56B77C5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4" y="167951"/>
            <a:ext cx="2802781" cy="498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FDC6BF96-FE27-4A74-8CFE-403D23C55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12" y="167951"/>
            <a:ext cx="2802781" cy="498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8D8DFB7-0B9A-45F7-AB19-FA8B3F5D7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167951"/>
            <a:ext cx="2802781" cy="498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63508AA9-54EF-43E9-BD28-623238772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63" y="167951"/>
            <a:ext cx="2802781" cy="4982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FE0E018-7FB9-4118-BEB2-88169F42A887}"/>
              </a:ext>
            </a:extLst>
          </p:cNvPr>
          <p:cNvCxnSpPr/>
          <p:nvPr/>
        </p:nvCxnSpPr>
        <p:spPr>
          <a:xfrm flipV="1">
            <a:off x="1543074" y="1623527"/>
            <a:ext cx="977916" cy="7837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0AD766F4-2232-496D-8D6E-12A1EE7C10A4}"/>
              </a:ext>
            </a:extLst>
          </p:cNvPr>
          <p:cNvSpPr/>
          <p:nvPr/>
        </p:nvSpPr>
        <p:spPr>
          <a:xfrm>
            <a:off x="2520990" y="1268964"/>
            <a:ext cx="429208" cy="354563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8B545E34-8F86-4F65-AB70-40838F7F274C}"/>
              </a:ext>
            </a:extLst>
          </p:cNvPr>
          <p:cNvCxnSpPr>
            <a:cxnSpLocks/>
          </p:cNvCxnSpPr>
          <p:nvPr/>
        </p:nvCxnSpPr>
        <p:spPr>
          <a:xfrm flipV="1">
            <a:off x="3601858" y="3163078"/>
            <a:ext cx="130387" cy="1057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576F9499-BC68-4559-85F5-E6F9A357734D}"/>
              </a:ext>
            </a:extLst>
          </p:cNvPr>
          <p:cNvSpPr/>
          <p:nvPr/>
        </p:nvSpPr>
        <p:spPr>
          <a:xfrm>
            <a:off x="3405674" y="2799184"/>
            <a:ext cx="1418253" cy="3079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E7B5381A-E436-4B66-BA70-CA77DC375883}"/>
              </a:ext>
            </a:extLst>
          </p:cNvPr>
          <p:cNvCxnSpPr>
            <a:cxnSpLocks/>
          </p:cNvCxnSpPr>
          <p:nvPr/>
        </p:nvCxnSpPr>
        <p:spPr>
          <a:xfrm>
            <a:off x="7539135" y="4114800"/>
            <a:ext cx="406051" cy="4090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E4A5963-0405-40B6-812F-728FE8924896}"/>
              </a:ext>
            </a:extLst>
          </p:cNvPr>
          <p:cNvSpPr/>
          <p:nvPr/>
        </p:nvSpPr>
        <p:spPr>
          <a:xfrm>
            <a:off x="6208455" y="1931437"/>
            <a:ext cx="2487675" cy="16655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73E8876-0A2F-44ED-BC7A-C9B47A2AA5BC}"/>
              </a:ext>
            </a:extLst>
          </p:cNvPr>
          <p:cNvCxnSpPr>
            <a:cxnSpLocks/>
          </p:cNvCxnSpPr>
          <p:nvPr/>
        </p:nvCxnSpPr>
        <p:spPr>
          <a:xfrm flipV="1">
            <a:off x="10664891" y="1875454"/>
            <a:ext cx="315775" cy="6235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BF00998-336C-451D-ADDC-CDBCD6F4F55B}"/>
              </a:ext>
            </a:extLst>
          </p:cNvPr>
          <p:cNvSpPr/>
          <p:nvPr/>
        </p:nvSpPr>
        <p:spPr>
          <a:xfrm>
            <a:off x="10832841" y="1525558"/>
            <a:ext cx="699063" cy="30791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CDA75C54-26EB-4C5F-9495-8F931081FFAB}"/>
              </a:ext>
            </a:extLst>
          </p:cNvPr>
          <p:cNvSpPr/>
          <p:nvPr/>
        </p:nvSpPr>
        <p:spPr>
          <a:xfrm>
            <a:off x="351378" y="4587040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1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431DFEDD-37A4-4517-822A-E4E26A8EB039}"/>
              </a:ext>
            </a:extLst>
          </p:cNvPr>
          <p:cNvSpPr/>
          <p:nvPr/>
        </p:nvSpPr>
        <p:spPr>
          <a:xfrm>
            <a:off x="3256823" y="4587040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2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C8C9E59-DF77-490C-989C-BBF4FB73A5B3}"/>
              </a:ext>
            </a:extLst>
          </p:cNvPr>
          <p:cNvSpPr/>
          <p:nvPr/>
        </p:nvSpPr>
        <p:spPr>
          <a:xfrm>
            <a:off x="6162268" y="4587040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3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C8FE35B-3CC5-4877-8058-49C12B072BA5}"/>
              </a:ext>
            </a:extLst>
          </p:cNvPr>
          <p:cNvSpPr/>
          <p:nvPr/>
        </p:nvSpPr>
        <p:spPr>
          <a:xfrm>
            <a:off x="9067713" y="4587040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9684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24C6C511-5527-469F-A2E8-95FBADC7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" y="1296957"/>
            <a:ext cx="1971676" cy="3505202"/>
          </a:xfrm>
          <a:prstGeom prst="rect">
            <a:avLst/>
          </a:prstGeom>
          <a:ln w="222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Imagem 5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555F9A9-6281-4029-80AF-C4FDCC56A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06" y="1296956"/>
            <a:ext cx="1971676" cy="3505202"/>
          </a:xfrm>
          <a:prstGeom prst="rect">
            <a:avLst/>
          </a:prstGeom>
          <a:ln w="222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Imagem 9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7A5A1CF3-BDD5-4CC6-A334-5FFA90DCF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37" y="1296955"/>
            <a:ext cx="1971676" cy="3505202"/>
          </a:xfrm>
          <a:prstGeom prst="rect">
            <a:avLst/>
          </a:prstGeom>
          <a:ln w="222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6" name="Imagem 15" descr="Uma imagem contendo captura de tela, texto&#10;&#10;Descrição gerada automaticamente">
            <a:extLst>
              <a:ext uri="{FF2B5EF4-FFF2-40B4-BE49-F238E27FC236}">
                <a16:creationId xmlns:a16="http://schemas.microsoft.com/office/drawing/2014/main" id="{FF16D00F-45C0-4418-B83F-7A5300876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34" y="1296956"/>
            <a:ext cx="1971676" cy="3505202"/>
          </a:xfrm>
          <a:prstGeom prst="rect">
            <a:avLst/>
          </a:prstGeom>
          <a:ln w="222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0" name="Imagem 19" descr="Uma imagem contendo texto, captura de tela&#10;&#10;Descrição gerada automaticamente">
            <a:extLst>
              <a:ext uri="{FF2B5EF4-FFF2-40B4-BE49-F238E27FC236}">
                <a16:creationId xmlns:a16="http://schemas.microsoft.com/office/drawing/2014/main" id="{77BE6290-8D42-4163-8067-A0902A710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831" y="1296956"/>
            <a:ext cx="1971676" cy="3505202"/>
          </a:xfrm>
          <a:prstGeom prst="rect">
            <a:avLst/>
          </a:prstGeom>
          <a:ln w="222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7" name="Imagem 2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1956DE6-B701-4C14-AD7B-03C7B1119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328" y="1296955"/>
            <a:ext cx="1971676" cy="3505202"/>
          </a:xfrm>
          <a:prstGeom prst="rect">
            <a:avLst/>
          </a:prstGeom>
          <a:ln w="222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8" name="Elipse 27">
            <a:extLst>
              <a:ext uri="{FF2B5EF4-FFF2-40B4-BE49-F238E27FC236}">
                <a16:creationId xmlns:a16="http://schemas.microsoft.com/office/drawing/2014/main" id="{A6A52DC8-70CB-4D3C-B3CA-3E126A4F74A1}"/>
              </a:ext>
            </a:extLst>
          </p:cNvPr>
          <p:cNvSpPr/>
          <p:nvPr/>
        </p:nvSpPr>
        <p:spPr>
          <a:xfrm>
            <a:off x="1365250" y="2298700"/>
            <a:ext cx="171450" cy="17145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047104FB-53A1-4E4B-81B4-2F6428843BDB}"/>
              </a:ext>
            </a:extLst>
          </p:cNvPr>
          <p:cNvSpPr/>
          <p:nvPr/>
        </p:nvSpPr>
        <p:spPr>
          <a:xfrm>
            <a:off x="1361090" y="3419475"/>
            <a:ext cx="171450" cy="17145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3F483E7-4AF2-480F-8311-0F42B1A60312}"/>
              </a:ext>
            </a:extLst>
          </p:cNvPr>
          <p:cNvSpPr/>
          <p:nvPr/>
        </p:nvSpPr>
        <p:spPr>
          <a:xfrm>
            <a:off x="1361090" y="3803650"/>
            <a:ext cx="171450" cy="17145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57AAB9C-D360-4477-AC21-DD511FAB7067}"/>
              </a:ext>
            </a:extLst>
          </p:cNvPr>
          <p:cNvCxnSpPr>
            <a:cxnSpLocks/>
          </p:cNvCxnSpPr>
          <p:nvPr/>
        </p:nvCxnSpPr>
        <p:spPr>
          <a:xfrm flipV="1">
            <a:off x="1113625" y="2475528"/>
            <a:ext cx="247465" cy="23469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63867B95-A421-4211-80ED-5114C1640CBA}"/>
              </a:ext>
            </a:extLst>
          </p:cNvPr>
          <p:cNvCxnSpPr>
            <a:cxnSpLocks/>
          </p:cNvCxnSpPr>
          <p:nvPr/>
        </p:nvCxnSpPr>
        <p:spPr>
          <a:xfrm>
            <a:off x="1157740" y="3092062"/>
            <a:ext cx="203350" cy="327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65C9B22D-F81E-4534-BD6C-D299074BF410}"/>
              </a:ext>
            </a:extLst>
          </p:cNvPr>
          <p:cNvCxnSpPr>
            <a:cxnSpLocks/>
          </p:cNvCxnSpPr>
          <p:nvPr/>
        </p:nvCxnSpPr>
        <p:spPr>
          <a:xfrm>
            <a:off x="772746" y="3049556"/>
            <a:ext cx="563610" cy="7517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44165532-6EA4-4557-BD8C-CB51A44A7E5F}"/>
              </a:ext>
            </a:extLst>
          </p:cNvPr>
          <p:cNvSpPr/>
          <p:nvPr/>
        </p:nvSpPr>
        <p:spPr>
          <a:xfrm>
            <a:off x="209137" y="2768309"/>
            <a:ext cx="1206913" cy="26566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b="1" dirty="0">
                <a:solidFill>
                  <a:schemeClr val="accent1">
                    <a:lumMod val="75000"/>
                  </a:schemeClr>
                </a:solidFill>
              </a:rPr>
              <a:t>Disponível para download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ADB97D1B-8D95-4FD4-8159-5219527ABF42}"/>
              </a:ext>
            </a:extLst>
          </p:cNvPr>
          <p:cNvCxnSpPr>
            <a:cxnSpLocks/>
          </p:cNvCxnSpPr>
          <p:nvPr/>
        </p:nvCxnSpPr>
        <p:spPr>
          <a:xfrm flipV="1">
            <a:off x="3052344" y="2032000"/>
            <a:ext cx="217906" cy="428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23DE8459-853D-4F70-9DE4-15521F8D0CAB}"/>
              </a:ext>
            </a:extLst>
          </p:cNvPr>
          <p:cNvCxnSpPr>
            <a:cxnSpLocks/>
          </p:cNvCxnSpPr>
          <p:nvPr/>
        </p:nvCxnSpPr>
        <p:spPr>
          <a:xfrm flipH="1">
            <a:off x="5101422" y="3224018"/>
            <a:ext cx="119443" cy="497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8F4AA964-D939-4C2B-BD00-DE6AB58E0ADD}"/>
              </a:ext>
            </a:extLst>
          </p:cNvPr>
          <p:cNvSpPr/>
          <p:nvPr/>
        </p:nvSpPr>
        <p:spPr>
          <a:xfrm>
            <a:off x="3109008" y="1777999"/>
            <a:ext cx="415792" cy="20158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601DD131-10C4-4C4F-BA35-F4A15474B1B8}"/>
              </a:ext>
            </a:extLst>
          </p:cNvPr>
          <p:cNvSpPr/>
          <p:nvPr/>
        </p:nvSpPr>
        <p:spPr>
          <a:xfrm>
            <a:off x="73996" y="2044731"/>
            <a:ext cx="1138854" cy="33807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6986086E-FF71-4B2B-8627-37EE8B32E78D}"/>
              </a:ext>
            </a:extLst>
          </p:cNvPr>
          <p:cNvSpPr/>
          <p:nvPr/>
        </p:nvSpPr>
        <p:spPr>
          <a:xfrm>
            <a:off x="4106640" y="3773518"/>
            <a:ext cx="1868710" cy="49714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EE3C8BB1-BF49-445F-B28E-ED13FDD9B862}"/>
              </a:ext>
            </a:extLst>
          </p:cNvPr>
          <p:cNvSpPr/>
          <p:nvPr/>
        </p:nvSpPr>
        <p:spPr>
          <a:xfrm>
            <a:off x="6237450" y="2298700"/>
            <a:ext cx="1204750" cy="97154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A9A8ECF2-4D6D-4496-8B7B-5BFDBE6FDF4B}"/>
              </a:ext>
            </a:extLst>
          </p:cNvPr>
          <p:cNvSpPr/>
          <p:nvPr/>
        </p:nvSpPr>
        <p:spPr>
          <a:xfrm>
            <a:off x="6225566" y="3586893"/>
            <a:ext cx="1206913" cy="26566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b="1" dirty="0">
                <a:solidFill>
                  <a:schemeClr val="accent1">
                    <a:lumMod val="75000"/>
                  </a:schemeClr>
                </a:solidFill>
              </a:rPr>
              <a:t>Clique ou toque no logo</a:t>
            </a:r>
          </a:p>
        </p:txBody>
      </p: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09E956A7-F811-4732-B361-68FDCF63C639}"/>
              </a:ext>
            </a:extLst>
          </p:cNvPr>
          <p:cNvCxnSpPr>
            <a:cxnSpLocks/>
          </p:cNvCxnSpPr>
          <p:nvPr/>
        </p:nvCxnSpPr>
        <p:spPr>
          <a:xfrm flipV="1">
            <a:off x="6432550" y="3092062"/>
            <a:ext cx="165100" cy="4575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26CA39DB-0975-4307-9F33-2CE0234A9147}"/>
              </a:ext>
            </a:extLst>
          </p:cNvPr>
          <p:cNvSpPr/>
          <p:nvPr/>
        </p:nvSpPr>
        <p:spPr>
          <a:xfrm>
            <a:off x="8184542" y="3852556"/>
            <a:ext cx="1204750" cy="50989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3BF268C5-254A-4BA7-8D58-74662E0AD5CB}"/>
              </a:ext>
            </a:extLst>
          </p:cNvPr>
          <p:cNvSpPr/>
          <p:nvPr/>
        </p:nvSpPr>
        <p:spPr>
          <a:xfrm>
            <a:off x="8890000" y="3188024"/>
            <a:ext cx="911029" cy="30447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b="1" dirty="0">
                <a:solidFill>
                  <a:schemeClr val="accent1">
                    <a:lumMod val="75000"/>
                  </a:schemeClr>
                </a:solidFill>
              </a:rPr>
              <a:t>Informe a senha</a:t>
            </a:r>
            <a:br>
              <a:rPr lang="pt-BR" sz="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pt-BR" sz="800" dirty="0">
                <a:solidFill>
                  <a:schemeClr val="accent1">
                    <a:lumMod val="75000"/>
                  </a:schemeClr>
                </a:solidFill>
              </a:rPr>
              <a:t>(e dê </a:t>
            </a:r>
            <a:r>
              <a:rPr lang="pt-BR" sz="800" dirty="0" err="1">
                <a:solidFill>
                  <a:schemeClr val="accent1">
                    <a:lumMod val="75000"/>
                  </a:schemeClr>
                </a:solidFill>
              </a:rPr>
              <a:t>enter</a:t>
            </a:r>
            <a:r>
              <a:rPr lang="pt-BR" sz="8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728A5193-A990-4A0E-9B35-DFA208100C33}"/>
              </a:ext>
            </a:extLst>
          </p:cNvPr>
          <p:cNvCxnSpPr>
            <a:cxnSpLocks/>
          </p:cNvCxnSpPr>
          <p:nvPr/>
        </p:nvCxnSpPr>
        <p:spPr>
          <a:xfrm flipH="1">
            <a:off x="9027742" y="3549651"/>
            <a:ext cx="282938" cy="597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18783068-A359-424C-AF4C-3AA55BEF403E}"/>
              </a:ext>
            </a:extLst>
          </p:cNvPr>
          <p:cNvSpPr/>
          <p:nvPr/>
        </p:nvSpPr>
        <p:spPr>
          <a:xfrm>
            <a:off x="10181408" y="3586893"/>
            <a:ext cx="1877241" cy="32470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1E2DA716-F1BA-420B-A722-DBB5FAD27677}"/>
              </a:ext>
            </a:extLst>
          </p:cNvPr>
          <p:cNvCxnSpPr>
            <a:cxnSpLocks/>
          </p:cNvCxnSpPr>
          <p:nvPr/>
        </p:nvCxnSpPr>
        <p:spPr>
          <a:xfrm flipH="1">
            <a:off x="11563589" y="2925179"/>
            <a:ext cx="282938" cy="597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lipse 73">
            <a:extLst>
              <a:ext uri="{FF2B5EF4-FFF2-40B4-BE49-F238E27FC236}">
                <a16:creationId xmlns:a16="http://schemas.microsoft.com/office/drawing/2014/main" id="{25961463-5B3C-4F1C-A75C-A6218B120EBD}"/>
              </a:ext>
            </a:extLst>
          </p:cNvPr>
          <p:cNvSpPr/>
          <p:nvPr/>
        </p:nvSpPr>
        <p:spPr>
          <a:xfrm>
            <a:off x="233195" y="433452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1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5E044AC9-3BD1-457A-9487-75D0264BC252}"/>
              </a:ext>
            </a:extLst>
          </p:cNvPr>
          <p:cNvSpPr/>
          <p:nvPr/>
        </p:nvSpPr>
        <p:spPr>
          <a:xfrm>
            <a:off x="2270866" y="433452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2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4CF4FC7A-9D1B-4B56-869C-292A7A2845A5}"/>
              </a:ext>
            </a:extLst>
          </p:cNvPr>
          <p:cNvSpPr/>
          <p:nvPr/>
        </p:nvSpPr>
        <p:spPr>
          <a:xfrm>
            <a:off x="4306498" y="4331296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3</a:t>
            </a:r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CC3206D1-C974-4CAD-9B7F-3A9FEE3D26A5}"/>
              </a:ext>
            </a:extLst>
          </p:cNvPr>
          <p:cNvSpPr/>
          <p:nvPr/>
        </p:nvSpPr>
        <p:spPr>
          <a:xfrm>
            <a:off x="6341631" y="4327113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4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EBA841C3-6FAE-48BC-BE04-538CEC2B964B}"/>
              </a:ext>
            </a:extLst>
          </p:cNvPr>
          <p:cNvSpPr/>
          <p:nvPr/>
        </p:nvSpPr>
        <p:spPr>
          <a:xfrm>
            <a:off x="8376764" y="4322930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5</a:t>
            </a:r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1F1ADA89-2C33-4FFF-BDDE-7AD3B37E5603}"/>
              </a:ext>
            </a:extLst>
          </p:cNvPr>
          <p:cNvSpPr/>
          <p:nvPr/>
        </p:nvSpPr>
        <p:spPr>
          <a:xfrm>
            <a:off x="10411897" y="4318747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1369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93401224-9B37-46FD-AACC-80CC430DE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2" y="1107589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Imagem 6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52AAC5B-3604-4CAA-ACDF-7563F55D7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99" y="1107589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Imagem 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E7C37322-46D0-4323-90BA-7ED3C0D36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27" y="1107589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2" name="Imagem 11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F2ECDC80-FF12-4357-8950-3B4E414FB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05" y="1107589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4" name="Imagem 1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78A6E9E0-A9E5-432A-985A-6124DF309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833" y="1107589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7" name="Imagem 16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9DC96F01-0F78-4482-BFEA-E613FEC2D1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09" y="1107589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D7993C62-C5E1-49EA-90B9-12C84F8E5C0E}"/>
              </a:ext>
            </a:extLst>
          </p:cNvPr>
          <p:cNvSpPr/>
          <p:nvPr/>
        </p:nvSpPr>
        <p:spPr>
          <a:xfrm>
            <a:off x="1128037" y="2860789"/>
            <a:ext cx="869950" cy="26566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b="1" dirty="0">
                <a:solidFill>
                  <a:schemeClr val="accent1">
                    <a:lumMod val="75000"/>
                  </a:schemeClr>
                </a:solidFill>
              </a:rPr>
              <a:t>Deslize o canto da tela para o lado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B88DCEBB-D45B-4265-970C-9FA8BF8FEA55}"/>
              </a:ext>
            </a:extLst>
          </p:cNvPr>
          <p:cNvCxnSpPr>
            <a:cxnSpLocks/>
          </p:cNvCxnSpPr>
          <p:nvPr/>
        </p:nvCxnSpPr>
        <p:spPr>
          <a:xfrm flipH="1">
            <a:off x="1403350" y="2727326"/>
            <a:ext cx="5742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6DCB924C-836B-4E6D-8AA2-9380F14184D6}"/>
              </a:ext>
            </a:extLst>
          </p:cNvPr>
          <p:cNvCxnSpPr>
            <a:cxnSpLocks/>
          </p:cNvCxnSpPr>
          <p:nvPr/>
        </p:nvCxnSpPr>
        <p:spPr>
          <a:xfrm flipV="1">
            <a:off x="2228850" y="2089150"/>
            <a:ext cx="632874" cy="260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4F38CF78-B7A2-449E-B28B-D43377C5F82E}"/>
              </a:ext>
            </a:extLst>
          </p:cNvPr>
          <p:cNvSpPr/>
          <p:nvPr/>
        </p:nvSpPr>
        <p:spPr>
          <a:xfrm>
            <a:off x="2941975" y="1898939"/>
            <a:ext cx="1087100" cy="26035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59E5317D-BCE1-4569-8D1A-7521FE790C96}"/>
              </a:ext>
            </a:extLst>
          </p:cNvPr>
          <p:cNvCxnSpPr>
            <a:cxnSpLocks/>
          </p:cNvCxnSpPr>
          <p:nvPr/>
        </p:nvCxnSpPr>
        <p:spPr>
          <a:xfrm flipV="1">
            <a:off x="5638800" y="2036907"/>
            <a:ext cx="80088" cy="3648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18D423F6-1FF3-48A7-AEAB-0813EBC8CD56}"/>
              </a:ext>
            </a:extLst>
          </p:cNvPr>
          <p:cNvSpPr/>
          <p:nvPr/>
        </p:nvSpPr>
        <p:spPr>
          <a:xfrm>
            <a:off x="5638800" y="1747837"/>
            <a:ext cx="285750" cy="22095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6A943377-06C7-4EC1-8B76-29910B038A70}"/>
              </a:ext>
            </a:extLst>
          </p:cNvPr>
          <p:cNvSpPr/>
          <p:nvPr/>
        </p:nvSpPr>
        <p:spPr>
          <a:xfrm>
            <a:off x="6348413" y="3427701"/>
            <a:ext cx="1581150" cy="26799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5FFAC28E-6CEE-40D9-898E-ED337A0C1B2B}"/>
              </a:ext>
            </a:extLst>
          </p:cNvPr>
          <p:cNvCxnSpPr>
            <a:cxnSpLocks/>
          </p:cNvCxnSpPr>
          <p:nvPr/>
        </p:nvCxnSpPr>
        <p:spPr>
          <a:xfrm flipV="1">
            <a:off x="7624762" y="3624258"/>
            <a:ext cx="80963" cy="353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FAC44246-5B5F-4EDF-8893-D7CCB7001E3A}"/>
              </a:ext>
            </a:extLst>
          </p:cNvPr>
          <p:cNvSpPr/>
          <p:nvPr/>
        </p:nvSpPr>
        <p:spPr>
          <a:xfrm>
            <a:off x="7624762" y="3465800"/>
            <a:ext cx="228601" cy="19179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59B52F35-2E48-4D70-A8E9-551005C2C2D6}"/>
              </a:ext>
            </a:extLst>
          </p:cNvPr>
          <p:cNvCxnSpPr>
            <a:cxnSpLocks/>
          </p:cNvCxnSpPr>
          <p:nvPr/>
        </p:nvCxnSpPr>
        <p:spPr>
          <a:xfrm flipH="1">
            <a:off x="7497256" y="3126452"/>
            <a:ext cx="21621" cy="3393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552FD694-F03B-4139-83BB-E76060AC4370}"/>
              </a:ext>
            </a:extLst>
          </p:cNvPr>
          <p:cNvSpPr/>
          <p:nvPr/>
        </p:nvSpPr>
        <p:spPr>
          <a:xfrm>
            <a:off x="7424533" y="3465800"/>
            <a:ext cx="145447" cy="19179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7BF481AB-477C-44EA-A919-CDAD435D1EA1}"/>
              </a:ext>
            </a:extLst>
          </p:cNvPr>
          <p:cNvSpPr/>
          <p:nvPr/>
        </p:nvSpPr>
        <p:spPr>
          <a:xfrm>
            <a:off x="8364427" y="1968788"/>
            <a:ext cx="1581150" cy="26799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0A19AE1A-36B0-457E-AA68-FE383FA982BE}"/>
              </a:ext>
            </a:extLst>
          </p:cNvPr>
          <p:cNvCxnSpPr>
            <a:cxnSpLocks/>
          </p:cNvCxnSpPr>
          <p:nvPr/>
        </p:nvCxnSpPr>
        <p:spPr>
          <a:xfrm flipV="1">
            <a:off x="9640776" y="2197095"/>
            <a:ext cx="80963" cy="353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968D1A65-6444-43ED-A0AC-60A6AA13D0EC}"/>
              </a:ext>
            </a:extLst>
          </p:cNvPr>
          <p:cNvSpPr/>
          <p:nvPr/>
        </p:nvSpPr>
        <p:spPr>
          <a:xfrm>
            <a:off x="9621726" y="2006887"/>
            <a:ext cx="228601" cy="19179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839BDE2D-BF4B-4EA6-86CA-CD6DF31DF4F6}"/>
              </a:ext>
            </a:extLst>
          </p:cNvPr>
          <p:cNvCxnSpPr>
            <a:cxnSpLocks/>
          </p:cNvCxnSpPr>
          <p:nvPr/>
        </p:nvCxnSpPr>
        <p:spPr>
          <a:xfrm flipV="1">
            <a:off x="9270468" y="2178193"/>
            <a:ext cx="167974" cy="3426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6784E33B-5533-4E91-8180-940AB43D8183}"/>
              </a:ext>
            </a:extLst>
          </p:cNvPr>
          <p:cNvSpPr/>
          <p:nvPr/>
        </p:nvSpPr>
        <p:spPr>
          <a:xfrm>
            <a:off x="9440547" y="2006887"/>
            <a:ext cx="145447" cy="19179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532B0BF0-C88A-4168-B565-4AD09FD296A2}"/>
              </a:ext>
            </a:extLst>
          </p:cNvPr>
          <p:cNvCxnSpPr>
            <a:cxnSpLocks/>
          </p:cNvCxnSpPr>
          <p:nvPr/>
        </p:nvCxnSpPr>
        <p:spPr>
          <a:xfrm>
            <a:off x="9283398" y="3567906"/>
            <a:ext cx="338328" cy="7692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31D9480B-07CD-4023-859E-1FE7A4F2C87C}"/>
              </a:ext>
            </a:extLst>
          </p:cNvPr>
          <p:cNvSpPr/>
          <p:nvPr/>
        </p:nvSpPr>
        <p:spPr>
          <a:xfrm>
            <a:off x="10169460" y="1898939"/>
            <a:ext cx="1972349" cy="2438256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25074EAE-715D-45DF-B680-C91F2A1CDC15}"/>
              </a:ext>
            </a:extLst>
          </p:cNvPr>
          <p:cNvSpPr/>
          <p:nvPr/>
        </p:nvSpPr>
        <p:spPr>
          <a:xfrm>
            <a:off x="233195" y="410592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1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7D32453B-D3CF-4728-A364-9FEC75525ACF}"/>
              </a:ext>
            </a:extLst>
          </p:cNvPr>
          <p:cNvSpPr/>
          <p:nvPr/>
        </p:nvSpPr>
        <p:spPr>
          <a:xfrm>
            <a:off x="2234264" y="4098273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2</a:t>
            </a:r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2FCEEEE7-4D2F-4A30-A5C2-CAE20D6EF553}"/>
              </a:ext>
            </a:extLst>
          </p:cNvPr>
          <p:cNvSpPr/>
          <p:nvPr/>
        </p:nvSpPr>
        <p:spPr>
          <a:xfrm>
            <a:off x="4235333" y="409061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3</a:t>
            </a:r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E58A734B-B0DB-4EF0-9B59-840722A7F4D4}"/>
              </a:ext>
            </a:extLst>
          </p:cNvPr>
          <p:cNvSpPr/>
          <p:nvPr/>
        </p:nvSpPr>
        <p:spPr>
          <a:xfrm>
            <a:off x="6236402" y="4082963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4</a:t>
            </a:r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6764FD5B-8CB6-4E16-BB46-896CF09A6C94}"/>
              </a:ext>
            </a:extLst>
          </p:cNvPr>
          <p:cNvSpPr/>
          <p:nvPr/>
        </p:nvSpPr>
        <p:spPr>
          <a:xfrm>
            <a:off x="8237471" y="407530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5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42E9880B-5BFD-4CCF-8B48-22310E63BF68}"/>
              </a:ext>
            </a:extLst>
          </p:cNvPr>
          <p:cNvSpPr/>
          <p:nvPr/>
        </p:nvSpPr>
        <p:spPr>
          <a:xfrm>
            <a:off x="10238540" y="4067653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8928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9C72BF48-5A9D-441C-A4AD-9722CCD18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0" y="1548883"/>
            <a:ext cx="2351314" cy="4180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Imagem 5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543F9110-50FA-4F74-BCEA-BA6D1CE3E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5" y="1548883"/>
            <a:ext cx="2351314" cy="4180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Imagem 9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9612D3DA-ACF3-49DD-A3ED-BFBA9CC96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70" y="1548883"/>
            <a:ext cx="2351314" cy="4180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3" name="Imagem 1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EE0BC5A-2807-48EC-88B3-2BBF23542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445" y="1548883"/>
            <a:ext cx="2351314" cy="4180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6" name="Imagem 15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4F9106CB-6364-4E92-AD5A-EB4134028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19" y="1548883"/>
            <a:ext cx="2351314" cy="4180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C9C3AC84-C2F0-4C11-A386-F7FC65702E33}"/>
              </a:ext>
            </a:extLst>
          </p:cNvPr>
          <p:cNvSpPr/>
          <p:nvPr/>
        </p:nvSpPr>
        <p:spPr>
          <a:xfrm>
            <a:off x="166367" y="1771939"/>
            <a:ext cx="240033" cy="26035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71F0173E-8521-4679-9C93-659E6425D8A3}"/>
              </a:ext>
            </a:extLst>
          </p:cNvPr>
          <p:cNvCxnSpPr>
            <a:cxnSpLocks/>
          </p:cNvCxnSpPr>
          <p:nvPr/>
        </p:nvCxnSpPr>
        <p:spPr>
          <a:xfrm flipH="1" flipV="1">
            <a:off x="446960" y="2032289"/>
            <a:ext cx="387349" cy="276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62EB283-05D8-46E1-98A5-058CC09BDE1C}"/>
              </a:ext>
            </a:extLst>
          </p:cNvPr>
          <p:cNvCxnSpPr>
            <a:cxnSpLocks/>
          </p:cNvCxnSpPr>
          <p:nvPr/>
        </p:nvCxnSpPr>
        <p:spPr>
          <a:xfrm flipH="1" flipV="1">
            <a:off x="3596560" y="5309117"/>
            <a:ext cx="387349" cy="276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73B5CAC3-E19D-4AF9-B199-6580A289A140}"/>
              </a:ext>
            </a:extLst>
          </p:cNvPr>
          <p:cNvSpPr/>
          <p:nvPr/>
        </p:nvSpPr>
        <p:spPr>
          <a:xfrm>
            <a:off x="2558241" y="5099567"/>
            <a:ext cx="997758" cy="26035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C331C06E-F213-4109-8CA7-2D9608C1420A}"/>
              </a:ext>
            </a:extLst>
          </p:cNvPr>
          <p:cNvCxnSpPr>
            <a:cxnSpLocks/>
          </p:cNvCxnSpPr>
          <p:nvPr/>
        </p:nvCxnSpPr>
        <p:spPr>
          <a:xfrm flipH="1">
            <a:off x="6242050" y="3759200"/>
            <a:ext cx="279400" cy="469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4F43B236-769A-4EDF-8400-FA80DAEBC256}"/>
              </a:ext>
            </a:extLst>
          </p:cNvPr>
          <p:cNvSpPr/>
          <p:nvPr/>
        </p:nvSpPr>
        <p:spPr>
          <a:xfrm>
            <a:off x="4954068" y="4305816"/>
            <a:ext cx="1624531" cy="32333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65DE4DC4-522A-4250-A536-FE4F7B884E95}"/>
              </a:ext>
            </a:extLst>
          </p:cNvPr>
          <p:cNvSpPr/>
          <p:nvPr/>
        </p:nvSpPr>
        <p:spPr>
          <a:xfrm>
            <a:off x="7538519" y="3762632"/>
            <a:ext cx="1237182" cy="32333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2851E31-A0CD-47DF-9405-63A8C60CAA72}"/>
              </a:ext>
            </a:extLst>
          </p:cNvPr>
          <p:cNvCxnSpPr>
            <a:cxnSpLocks/>
          </p:cNvCxnSpPr>
          <p:nvPr/>
        </p:nvCxnSpPr>
        <p:spPr>
          <a:xfrm flipV="1">
            <a:off x="7771329" y="4141789"/>
            <a:ext cx="158750" cy="5016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269C8B73-96FD-4D6D-8D40-1C87AA1B1802}"/>
              </a:ext>
            </a:extLst>
          </p:cNvPr>
          <p:cNvSpPr/>
          <p:nvPr/>
        </p:nvSpPr>
        <p:spPr>
          <a:xfrm>
            <a:off x="9741969" y="1708956"/>
            <a:ext cx="284681" cy="32333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561EBD0F-DCFC-4B0E-B5B2-A2E0B925AA7A}"/>
              </a:ext>
            </a:extLst>
          </p:cNvPr>
          <p:cNvCxnSpPr>
            <a:cxnSpLocks/>
          </p:cNvCxnSpPr>
          <p:nvPr/>
        </p:nvCxnSpPr>
        <p:spPr>
          <a:xfrm flipH="1" flipV="1">
            <a:off x="10081159" y="2047369"/>
            <a:ext cx="491591" cy="352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>
            <a:extLst>
              <a:ext uri="{FF2B5EF4-FFF2-40B4-BE49-F238E27FC236}">
                <a16:creationId xmlns:a16="http://schemas.microsoft.com/office/drawing/2014/main" id="{CBBC723D-B5ED-4804-92F2-CD3F272A1F8C}"/>
              </a:ext>
            </a:extLst>
          </p:cNvPr>
          <p:cNvSpPr/>
          <p:nvPr/>
        </p:nvSpPr>
        <p:spPr>
          <a:xfrm>
            <a:off x="1919120" y="519177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1</a:t>
            </a:r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2768B93F-2096-4513-836F-EE72BA8E1A5B}"/>
              </a:ext>
            </a:extLst>
          </p:cNvPr>
          <p:cNvSpPr/>
          <p:nvPr/>
        </p:nvSpPr>
        <p:spPr>
          <a:xfrm>
            <a:off x="4319836" y="519177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2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2E1E46DD-8929-4F1B-8C56-A8FAE309A5DC}"/>
              </a:ext>
            </a:extLst>
          </p:cNvPr>
          <p:cNvSpPr/>
          <p:nvPr/>
        </p:nvSpPr>
        <p:spPr>
          <a:xfrm>
            <a:off x="6682036" y="519177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3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A5DE29E-6E7C-4915-A8B3-F685A7E657B3}"/>
              </a:ext>
            </a:extLst>
          </p:cNvPr>
          <p:cNvSpPr/>
          <p:nvPr/>
        </p:nvSpPr>
        <p:spPr>
          <a:xfrm>
            <a:off x="9044236" y="519177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4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6497A038-8C38-495C-B849-1796B90EE3DE}"/>
              </a:ext>
            </a:extLst>
          </p:cNvPr>
          <p:cNvSpPr/>
          <p:nvPr/>
        </p:nvSpPr>
        <p:spPr>
          <a:xfrm>
            <a:off x="11406436" y="5191778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3149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captura de tela, texto&#10;&#10;Descrição gerada automaticamente">
            <a:extLst>
              <a:ext uri="{FF2B5EF4-FFF2-40B4-BE49-F238E27FC236}">
                <a16:creationId xmlns:a16="http://schemas.microsoft.com/office/drawing/2014/main" id="{E6D13CA4-093B-4E73-8131-1C1D5FD7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70" y="66600"/>
            <a:ext cx="1972394" cy="3362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Imagem 6" descr="Uma imagem contendo equipamentos eletrônicos, computador, preto, teclado&#10;&#10;Descrição gerada automaticamente">
            <a:extLst>
              <a:ext uri="{FF2B5EF4-FFF2-40B4-BE49-F238E27FC236}">
                <a16:creationId xmlns:a16="http://schemas.microsoft.com/office/drawing/2014/main" id="{033A0EC0-6AF3-4698-8C71-BD24A827E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06" y="66600"/>
            <a:ext cx="1891350" cy="3362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Imagem 8" descr="Uma imagem contendo captura de tela, telefone, monitor, telefone celular&#10;&#10;Descrição gerada automaticamente">
            <a:extLst>
              <a:ext uri="{FF2B5EF4-FFF2-40B4-BE49-F238E27FC236}">
                <a16:creationId xmlns:a16="http://schemas.microsoft.com/office/drawing/2014/main" id="{126F2C1C-8E3F-43BF-8E86-EA158D4C2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402" y="66600"/>
            <a:ext cx="1891350" cy="3362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2" name="Imagem 11" descr="Uma imagem contendo estrada, monitor, tela, texto&#10;&#10;Descrição gerada automaticamente">
            <a:extLst>
              <a:ext uri="{FF2B5EF4-FFF2-40B4-BE49-F238E27FC236}">
                <a16:creationId xmlns:a16="http://schemas.microsoft.com/office/drawing/2014/main" id="{E1F5F212-8529-4656-BF60-DFD6AFA39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0" y="66600"/>
            <a:ext cx="1891350" cy="3362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5" name="Imagem 14" descr="Uma imagem contendo captura de tela, texto&#10;&#10;Descrição gerada automaticamente">
            <a:extLst>
              <a:ext uri="{FF2B5EF4-FFF2-40B4-BE49-F238E27FC236}">
                <a16:creationId xmlns:a16="http://schemas.microsoft.com/office/drawing/2014/main" id="{858419A5-4212-4926-BEAE-04E0E60CDF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" y="3467607"/>
            <a:ext cx="1891350" cy="3362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8" name="Imagem 17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623A148E-4A36-46FE-9992-B67613EC2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90" y="3467607"/>
            <a:ext cx="1891350" cy="3362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0" name="Imagem 19" descr="Uma imagem contendo captura de tela, preto&#10;&#10;Descrição gerada automaticamente">
            <a:extLst>
              <a:ext uri="{FF2B5EF4-FFF2-40B4-BE49-F238E27FC236}">
                <a16:creationId xmlns:a16="http://schemas.microsoft.com/office/drawing/2014/main" id="{D900ACF3-786F-4EFE-B970-26A18E3BD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10" y="3467607"/>
            <a:ext cx="1891350" cy="3362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38" name="Imagem 37" descr="Uma imagem contendo estrada, monitor, tela, texto&#10;&#10;Descrição gerada automaticamente">
            <a:extLst>
              <a:ext uri="{FF2B5EF4-FFF2-40B4-BE49-F238E27FC236}">
                <a16:creationId xmlns:a16="http://schemas.microsoft.com/office/drawing/2014/main" id="{7E979438-872F-4DA1-B893-1D9C10E80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797" y="66600"/>
            <a:ext cx="1891350" cy="3362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4" name="Imagem 2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9866557-0B62-4720-BB94-24D1D9C1D5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4" y="66600"/>
            <a:ext cx="1891350" cy="3362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0E98ADF6-9CA1-4CF6-A380-5BE535D8CD7D}"/>
              </a:ext>
            </a:extLst>
          </p:cNvPr>
          <p:cNvSpPr/>
          <p:nvPr/>
        </p:nvSpPr>
        <p:spPr>
          <a:xfrm>
            <a:off x="1039137" y="1609839"/>
            <a:ext cx="869950" cy="26566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800" b="1" dirty="0">
                <a:solidFill>
                  <a:schemeClr val="accent1">
                    <a:lumMod val="75000"/>
                  </a:schemeClr>
                </a:solidFill>
              </a:rPr>
              <a:t>Deslize o canto da tela para o lado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9CA5DA67-BD5E-4B4E-B952-65C8599C35AD}"/>
              </a:ext>
            </a:extLst>
          </p:cNvPr>
          <p:cNvCxnSpPr>
            <a:cxnSpLocks/>
          </p:cNvCxnSpPr>
          <p:nvPr/>
        </p:nvCxnSpPr>
        <p:spPr>
          <a:xfrm flipH="1">
            <a:off x="1314450" y="1476376"/>
            <a:ext cx="5742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1E78B4EB-BD20-44A8-8E92-EAEBA96D8F3D}"/>
              </a:ext>
            </a:extLst>
          </p:cNvPr>
          <p:cNvCxnSpPr>
            <a:cxnSpLocks/>
          </p:cNvCxnSpPr>
          <p:nvPr/>
        </p:nvCxnSpPr>
        <p:spPr>
          <a:xfrm flipV="1">
            <a:off x="2100345" y="1498600"/>
            <a:ext cx="632874" cy="260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EAF6918A-4E56-4E75-B683-083A6EE1C536}"/>
              </a:ext>
            </a:extLst>
          </p:cNvPr>
          <p:cNvSpPr/>
          <p:nvPr/>
        </p:nvSpPr>
        <p:spPr>
          <a:xfrm>
            <a:off x="2813470" y="1333501"/>
            <a:ext cx="1087100" cy="2032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9DEF5C9C-C0BC-45EE-BED7-14E015D809E8}"/>
              </a:ext>
            </a:extLst>
          </p:cNvPr>
          <p:cNvCxnSpPr>
            <a:cxnSpLocks/>
          </p:cNvCxnSpPr>
          <p:nvPr/>
        </p:nvCxnSpPr>
        <p:spPr>
          <a:xfrm flipV="1">
            <a:off x="2704183" y="1850102"/>
            <a:ext cx="342533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EC0B40D-05E3-432E-B3EA-204C26684EFA}"/>
              </a:ext>
            </a:extLst>
          </p:cNvPr>
          <p:cNvSpPr/>
          <p:nvPr/>
        </p:nvSpPr>
        <p:spPr>
          <a:xfrm>
            <a:off x="2895233" y="1597027"/>
            <a:ext cx="921117" cy="2032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C66D97EA-11E8-401B-8687-469FEC58E43C}"/>
              </a:ext>
            </a:extLst>
          </p:cNvPr>
          <p:cNvSpPr/>
          <p:nvPr/>
        </p:nvSpPr>
        <p:spPr>
          <a:xfrm>
            <a:off x="6114683" y="1082677"/>
            <a:ext cx="609967" cy="2032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0286069B-F640-46FD-8E67-188747033485}"/>
              </a:ext>
            </a:extLst>
          </p:cNvPr>
          <p:cNvSpPr/>
          <p:nvPr/>
        </p:nvSpPr>
        <p:spPr>
          <a:xfrm>
            <a:off x="7238999" y="1470026"/>
            <a:ext cx="330201" cy="2032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7DD22FF8-D246-4800-97AD-D70CA85FA74E}"/>
              </a:ext>
            </a:extLst>
          </p:cNvPr>
          <p:cNvCxnSpPr>
            <a:cxnSpLocks/>
          </p:cNvCxnSpPr>
          <p:nvPr/>
        </p:nvCxnSpPr>
        <p:spPr>
          <a:xfrm flipV="1">
            <a:off x="6883443" y="1688179"/>
            <a:ext cx="342533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D24A4F43-367F-479D-ACAF-7228F20D64E9}"/>
              </a:ext>
            </a:extLst>
          </p:cNvPr>
          <p:cNvSpPr/>
          <p:nvPr/>
        </p:nvSpPr>
        <p:spPr>
          <a:xfrm>
            <a:off x="4050208" y="1942178"/>
            <a:ext cx="1156792" cy="29302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875B1A01-6CC8-43EF-8727-2FB595E19873}"/>
              </a:ext>
            </a:extLst>
          </p:cNvPr>
          <p:cNvCxnSpPr>
            <a:cxnSpLocks/>
          </p:cNvCxnSpPr>
          <p:nvPr/>
        </p:nvCxnSpPr>
        <p:spPr>
          <a:xfrm flipV="1">
            <a:off x="4445000" y="2300952"/>
            <a:ext cx="75470" cy="504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EF202957-96B3-428D-959A-2FD4FCD82731}"/>
              </a:ext>
            </a:extLst>
          </p:cNvPr>
          <p:cNvSpPr/>
          <p:nvPr/>
        </p:nvSpPr>
        <p:spPr>
          <a:xfrm>
            <a:off x="8038313" y="1698627"/>
            <a:ext cx="242088" cy="2032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5149F2CC-7F93-4A71-824E-DD1F1BD656E9}"/>
              </a:ext>
            </a:extLst>
          </p:cNvPr>
          <p:cNvSpPr/>
          <p:nvPr/>
        </p:nvSpPr>
        <p:spPr>
          <a:xfrm>
            <a:off x="9199577" y="2003428"/>
            <a:ext cx="242088" cy="2032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203F40E3-D029-418C-87B9-115ECCF41D4E}"/>
              </a:ext>
            </a:extLst>
          </p:cNvPr>
          <p:cNvSpPr/>
          <p:nvPr/>
        </p:nvSpPr>
        <p:spPr>
          <a:xfrm>
            <a:off x="9778213" y="238127"/>
            <a:ext cx="242088" cy="2032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5BF2FEC1-8002-4FE6-9522-851ABEC251AD}"/>
              </a:ext>
            </a:extLst>
          </p:cNvPr>
          <p:cNvCxnSpPr>
            <a:cxnSpLocks/>
          </p:cNvCxnSpPr>
          <p:nvPr/>
        </p:nvCxnSpPr>
        <p:spPr>
          <a:xfrm flipH="1" flipV="1">
            <a:off x="8139889" y="1947607"/>
            <a:ext cx="19468" cy="6057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11C72FAE-3BAA-4BDD-8C33-3C594A597238}"/>
              </a:ext>
            </a:extLst>
          </p:cNvPr>
          <p:cNvCxnSpPr>
            <a:cxnSpLocks/>
          </p:cNvCxnSpPr>
          <p:nvPr/>
        </p:nvCxnSpPr>
        <p:spPr>
          <a:xfrm flipV="1">
            <a:off x="8844343" y="2250486"/>
            <a:ext cx="342533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F8C2D8EF-634F-4B3A-8712-69C7B67E6CB0}"/>
              </a:ext>
            </a:extLst>
          </p:cNvPr>
          <p:cNvCxnSpPr>
            <a:cxnSpLocks/>
          </p:cNvCxnSpPr>
          <p:nvPr/>
        </p:nvCxnSpPr>
        <p:spPr>
          <a:xfrm flipH="1" flipV="1">
            <a:off x="10036350" y="496968"/>
            <a:ext cx="330960" cy="379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1320D131-37BE-4BC6-8F58-7D581D92B742}"/>
              </a:ext>
            </a:extLst>
          </p:cNvPr>
          <p:cNvSpPr/>
          <p:nvPr/>
        </p:nvSpPr>
        <p:spPr>
          <a:xfrm>
            <a:off x="779833" y="4692265"/>
            <a:ext cx="1156792" cy="29302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DF814639-553E-46CD-BF6A-46C8E728D738}"/>
              </a:ext>
            </a:extLst>
          </p:cNvPr>
          <p:cNvSpPr/>
          <p:nvPr/>
        </p:nvSpPr>
        <p:spPr>
          <a:xfrm>
            <a:off x="965199" y="6254750"/>
            <a:ext cx="793751" cy="210115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3D87F74B-F3B7-4376-8025-2DDCC487629A}"/>
              </a:ext>
            </a:extLst>
          </p:cNvPr>
          <p:cNvCxnSpPr>
            <a:cxnSpLocks/>
          </p:cNvCxnSpPr>
          <p:nvPr/>
        </p:nvCxnSpPr>
        <p:spPr>
          <a:xfrm flipV="1">
            <a:off x="538833" y="5026145"/>
            <a:ext cx="342533" cy="431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C9CBA0BB-63A6-4B4B-97AF-FE4DDCA60DE0}"/>
              </a:ext>
            </a:extLst>
          </p:cNvPr>
          <p:cNvCxnSpPr>
            <a:cxnSpLocks/>
          </p:cNvCxnSpPr>
          <p:nvPr/>
        </p:nvCxnSpPr>
        <p:spPr>
          <a:xfrm>
            <a:off x="951283" y="5734050"/>
            <a:ext cx="259304" cy="4551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524B1CB4-D251-4D69-AA49-106504090FEC}"/>
              </a:ext>
            </a:extLst>
          </p:cNvPr>
          <p:cNvSpPr/>
          <p:nvPr/>
        </p:nvSpPr>
        <p:spPr>
          <a:xfrm>
            <a:off x="2182616" y="4985286"/>
            <a:ext cx="550603" cy="53921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0658D9EC-E44F-49A8-874D-51396871C221}"/>
              </a:ext>
            </a:extLst>
          </p:cNvPr>
          <p:cNvSpPr/>
          <p:nvPr/>
        </p:nvSpPr>
        <p:spPr>
          <a:xfrm>
            <a:off x="3308350" y="5619750"/>
            <a:ext cx="381000" cy="19685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93F2F7E0-E6F9-40D7-8DDD-BADB46D5FF7B}"/>
              </a:ext>
            </a:extLst>
          </p:cNvPr>
          <p:cNvCxnSpPr>
            <a:cxnSpLocks/>
          </p:cNvCxnSpPr>
          <p:nvPr/>
        </p:nvCxnSpPr>
        <p:spPr>
          <a:xfrm flipH="1">
            <a:off x="2824868" y="5099050"/>
            <a:ext cx="374910" cy="1151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A6A67946-8383-410E-94AE-931AFB6C0E22}"/>
              </a:ext>
            </a:extLst>
          </p:cNvPr>
          <p:cNvCxnSpPr>
            <a:cxnSpLocks/>
          </p:cNvCxnSpPr>
          <p:nvPr/>
        </p:nvCxnSpPr>
        <p:spPr>
          <a:xfrm flipV="1">
            <a:off x="3081365" y="5861557"/>
            <a:ext cx="274426" cy="5275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FA3F2510-FFC3-4ED2-8AFA-9722AFAFFCED}"/>
              </a:ext>
            </a:extLst>
          </p:cNvPr>
          <p:cNvSpPr/>
          <p:nvPr/>
        </p:nvSpPr>
        <p:spPr>
          <a:xfrm>
            <a:off x="4014010" y="3913926"/>
            <a:ext cx="773890" cy="28977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B7C8749D-B258-4391-BE5F-0D9AA99F09ED}"/>
              </a:ext>
            </a:extLst>
          </p:cNvPr>
          <p:cNvCxnSpPr>
            <a:cxnSpLocks/>
          </p:cNvCxnSpPr>
          <p:nvPr/>
        </p:nvCxnSpPr>
        <p:spPr>
          <a:xfrm flipH="1">
            <a:off x="4863240" y="4032250"/>
            <a:ext cx="5469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189EB2F-2C76-4992-AE21-CDEB7C7D9D12}"/>
              </a:ext>
            </a:extLst>
          </p:cNvPr>
          <p:cNvSpPr/>
          <p:nvPr/>
        </p:nvSpPr>
        <p:spPr>
          <a:xfrm>
            <a:off x="4000664" y="6675120"/>
            <a:ext cx="527426" cy="14655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4400768-0EB5-4745-87F0-65FC749E7B6C}"/>
              </a:ext>
            </a:extLst>
          </p:cNvPr>
          <p:cNvCxnSpPr>
            <a:cxnSpLocks/>
          </p:cNvCxnSpPr>
          <p:nvPr/>
        </p:nvCxnSpPr>
        <p:spPr>
          <a:xfrm flipH="1">
            <a:off x="4528090" y="6292850"/>
            <a:ext cx="181070" cy="3136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955F7836-A262-4AA7-9CCA-6AD88C198740}"/>
              </a:ext>
            </a:extLst>
          </p:cNvPr>
          <p:cNvSpPr/>
          <p:nvPr/>
        </p:nvSpPr>
        <p:spPr>
          <a:xfrm>
            <a:off x="233195" y="2939857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1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36B2502B-19E8-49E3-89B5-66B28F2EF75D}"/>
              </a:ext>
            </a:extLst>
          </p:cNvPr>
          <p:cNvSpPr/>
          <p:nvPr/>
        </p:nvSpPr>
        <p:spPr>
          <a:xfrm>
            <a:off x="2119964" y="2932202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2</a:t>
            </a: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FCC981C-B375-4F86-BA97-77C5C2ADF858}"/>
              </a:ext>
            </a:extLst>
          </p:cNvPr>
          <p:cNvSpPr/>
          <p:nvPr/>
        </p:nvSpPr>
        <p:spPr>
          <a:xfrm>
            <a:off x="4096115" y="2939857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3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ED365738-0996-4E1A-8170-CE007E82DD5D}"/>
              </a:ext>
            </a:extLst>
          </p:cNvPr>
          <p:cNvSpPr/>
          <p:nvPr/>
        </p:nvSpPr>
        <p:spPr>
          <a:xfrm>
            <a:off x="5997424" y="2929272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4</a:t>
            </a: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47F0260A-8D38-47B4-99E8-2E60ACF25E35}"/>
              </a:ext>
            </a:extLst>
          </p:cNvPr>
          <p:cNvSpPr/>
          <p:nvPr/>
        </p:nvSpPr>
        <p:spPr>
          <a:xfrm>
            <a:off x="7898733" y="2918687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5</a:t>
            </a: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D3D0BE5F-01DC-42CE-84A9-B00750A06486}"/>
              </a:ext>
            </a:extLst>
          </p:cNvPr>
          <p:cNvSpPr/>
          <p:nvPr/>
        </p:nvSpPr>
        <p:spPr>
          <a:xfrm>
            <a:off x="9800042" y="2908102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5</a:t>
            </a: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CF8205B-D49B-43E4-A1DA-DC22E00137ED}"/>
              </a:ext>
            </a:extLst>
          </p:cNvPr>
          <p:cNvSpPr/>
          <p:nvPr/>
        </p:nvSpPr>
        <p:spPr>
          <a:xfrm>
            <a:off x="188636" y="6290301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7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B39B2AC0-D447-4D12-A3D1-A728683A0D54}"/>
              </a:ext>
            </a:extLst>
          </p:cNvPr>
          <p:cNvSpPr/>
          <p:nvPr/>
        </p:nvSpPr>
        <p:spPr>
          <a:xfrm>
            <a:off x="2117679" y="6290301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8</a:t>
            </a: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03562456-A40C-4480-8534-709D688DC6AC}"/>
              </a:ext>
            </a:extLst>
          </p:cNvPr>
          <p:cNvSpPr/>
          <p:nvPr/>
        </p:nvSpPr>
        <p:spPr>
          <a:xfrm>
            <a:off x="4998911" y="6285230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1132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595E89CA-C51B-4EDA-8AA4-20BA9607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0" y="408975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6" name="Imagem 5" descr="Uma imagem contendo captura de tela, tela&#10;&#10;Descrição gerada automaticamente">
            <a:extLst>
              <a:ext uri="{FF2B5EF4-FFF2-40B4-BE49-F238E27FC236}">
                <a16:creationId xmlns:a16="http://schemas.microsoft.com/office/drawing/2014/main" id="{2BE99F7C-62E3-44D8-BEF3-4B2CBEA98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110" y="408975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0" name="Imagem 9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31EF82E4-FF61-4CB4-ABB8-AABE89FA0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30" y="408975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3" name="Imagem 12" descr="Uma imagem contendo estrada, monitor, tela, telefone celular&#10;&#10;Descrição gerada automaticamente">
            <a:extLst>
              <a:ext uri="{FF2B5EF4-FFF2-40B4-BE49-F238E27FC236}">
                <a16:creationId xmlns:a16="http://schemas.microsoft.com/office/drawing/2014/main" id="{22EBCB8C-6370-4F27-BA3D-C992DEAE9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40" y="408975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6" name="Imagem 15" descr="Uma imagem contendo monitor&#10;&#10;Descrição gerada automaticamente">
            <a:extLst>
              <a:ext uri="{FF2B5EF4-FFF2-40B4-BE49-F238E27FC236}">
                <a16:creationId xmlns:a16="http://schemas.microsoft.com/office/drawing/2014/main" id="{BFD5510B-F35D-4FBA-8270-27900D7E6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150" y="408975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42" name="Imagem 41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AC656F5C-6988-43A0-807A-EDF15F1B8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20" y="408975"/>
            <a:ext cx="1972350" cy="350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967DE3-F740-4819-88C7-862ABDB33852}"/>
              </a:ext>
            </a:extLst>
          </p:cNvPr>
          <p:cNvCxnSpPr>
            <a:cxnSpLocks/>
          </p:cNvCxnSpPr>
          <p:nvPr/>
        </p:nvCxnSpPr>
        <p:spPr>
          <a:xfrm flipH="1" flipV="1">
            <a:off x="1226462" y="1917700"/>
            <a:ext cx="154663" cy="420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ED912BD8-6D50-48E8-AA88-9C85BB2F780F}"/>
              </a:ext>
            </a:extLst>
          </p:cNvPr>
          <p:cNvSpPr/>
          <p:nvPr/>
        </p:nvSpPr>
        <p:spPr>
          <a:xfrm>
            <a:off x="166688" y="1509713"/>
            <a:ext cx="1757362" cy="31908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D1FE88B3-5B08-4F73-B161-BA53649A48EE}"/>
              </a:ext>
            </a:extLst>
          </p:cNvPr>
          <p:cNvSpPr/>
          <p:nvPr/>
        </p:nvSpPr>
        <p:spPr>
          <a:xfrm>
            <a:off x="3848099" y="3676650"/>
            <a:ext cx="166688" cy="18573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16281571-7A9E-4641-BFC7-F12EC15009FC}"/>
              </a:ext>
            </a:extLst>
          </p:cNvPr>
          <p:cNvCxnSpPr>
            <a:cxnSpLocks/>
          </p:cNvCxnSpPr>
          <p:nvPr/>
        </p:nvCxnSpPr>
        <p:spPr>
          <a:xfrm>
            <a:off x="3619211" y="3088782"/>
            <a:ext cx="238414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65D98BE9-D563-4820-B6C3-1DD9F5F17ABE}"/>
              </a:ext>
            </a:extLst>
          </p:cNvPr>
          <p:cNvSpPr/>
          <p:nvPr/>
        </p:nvSpPr>
        <p:spPr>
          <a:xfrm>
            <a:off x="2124793" y="581025"/>
            <a:ext cx="246933" cy="22383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C39D487C-3944-4700-9A1F-CB3438E4D45F}"/>
              </a:ext>
            </a:extLst>
          </p:cNvPr>
          <p:cNvCxnSpPr>
            <a:cxnSpLocks/>
          </p:cNvCxnSpPr>
          <p:nvPr/>
        </p:nvCxnSpPr>
        <p:spPr>
          <a:xfrm flipH="1" flipV="1">
            <a:off x="2400303" y="842965"/>
            <a:ext cx="228600" cy="366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18126C8D-2E35-447C-ABE1-33E03264AD4C}"/>
              </a:ext>
            </a:extLst>
          </p:cNvPr>
          <p:cNvSpPr/>
          <p:nvPr/>
        </p:nvSpPr>
        <p:spPr>
          <a:xfrm>
            <a:off x="6157248" y="590551"/>
            <a:ext cx="246933" cy="22383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E417D744-C4AE-4FCD-9B3A-5F831354770E}"/>
              </a:ext>
            </a:extLst>
          </p:cNvPr>
          <p:cNvCxnSpPr>
            <a:cxnSpLocks/>
          </p:cNvCxnSpPr>
          <p:nvPr/>
        </p:nvCxnSpPr>
        <p:spPr>
          <a:xfrm flipH="1" flipV="1">
            <a:off x="6454108" y="795972"/>
            <a:ext cx="684876" cy="300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8B330715-975E-40B9-B7CD-2F171FC7C761}"/>
              </a:ext>
            </a:extLst>
          </p:cNvPr>
          <p:cNvSpPr/>
          <p:nvPr/>
        </p:nvSpPr>
        <p:spPr>
          <a:xfrm>
            <a:off x="8190832" y="1962150"/>
            <a:ext cx="719806" cy="22383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6B900AD8-DD7F-4066-AAC0-1B1823670C96}"/>
              </a:ext>
            </a:extLst>
          </p:cNvPr>
          <p:cNvCxnSpPr>
            <a:cxnSpLocks/>
          </p:cNvCxnSpPr>
          <p:nvPr/>
        </p:nvCxnSpPr>
        <p:spPr>
          <a:xfrm flipH="1" flipV="1">
            <a:off x="8961830" y="2162175"/>
            <a:ext cx="477445" cy="1762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DCC09D5E-089B-4B1F-B144-3C5C88B0A804}"/>
              </a:ext>
            </a:extLst>
          </p:cNvPr>
          <p:cNvSpPr/>
          <p:nvPr/>
        </p:nvSpPr>
        <p:spPr>
          <a:xfrm>
            <a:off x="10244140" y="919852"/>
            <a:ext cx="1871664" cy="27553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6291B55A-A604-4E27-AACC-81EA5FAB2C8B}"/>
              </a:ext>
            </a:extLst>
          </p:cNvPr>
          <p:cNvCxnSpPr>
            <a:cxnSpLocks/>
          </p:cNvCxnSpPr>
          <p:nvPr/>
        </p:nvCxnSpPr>
        <p:spPr>
          <a:xfrm flipH="1" flipV="1">
            <a:off x="10848976" y="1247774"/>
            <a:ext cx="171449" cy="5143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id="{0525E24A-9B94-470C-B8FC-A16327D91A56}"/>
              </a:ext>
            </a:extLst>
          </p:cNvPr>
          <p:cNvSpPr/>
          <p:nvPr/>
        </p:nvSpPr>
        <p:spPr>
          <a:xfrm>
            <a:off x="205202" y="338772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1</a:t>
            </a: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A54DC47F-610E-4EFC-B975-397B80377517}"/>
              </a:ext>
            </a:extLst>
          </p:cNvPr>
          <p:cNvSpPr/>
          <p:nvPr/>
        </p:nvSpPr>
        <p:spPr>
          <a:xfrm>
            <a:off x="2195189" y="338772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2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A49C05DA-2861-48D4-A10D-5C0878216518}"/>
              </a:ext>
            </a:extLst>
          </p:cNvPr>
          <p:cNvSpPr/>
          <p:nvPr/>
        </p:nvSpPr>
        <p:spPr>
          <a:xfrm>
            <a:off x="4222500" y="338772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3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913B6B0-413A-4C68-86B7-5C7DB80CB1BC}"/>
              </a:ext>
            </a:extLst>
          </p:cNvPr>
          <p:cNvSpPr/>
          <p:nvPr/>
        </p:nvSpPr>
        <p:spPr>
          <a:xfrm>
            <a:off x="6240479" y="338772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4</a:t>
            </a:r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E8FB097F-8297-48E2-A1C6-BB6653187428}"/>
              </a:ext>
            </a:extLst>
          </p:cNvPr>
          <p:cNvSpPr/>
          <p:nvPr/>
        </p:nvSpPr>
        <p:spPr>
          <a:xfrm>
            <a:off x="8277118" y="338772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5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D9B7CEE7-3DD0-4DA6-9C23-1CD5491818E0}"/>
              </a:ext>
            </a:extLst>
          </p:cNvPr>
          <p:cNvSpPr/>
          <p:nvPr/>
        </p:nvSpPr>
        <p:spPr>
          <a:xfrm>
            <a:off x="10285769" y="338772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1861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D10FCBFF-F74C-4797-A8A4-CD892C61D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9" y="127882"/>
            <a:ext cx="1972350" cy="35064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7" name="Imagem 6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3E64066-90CE-4CE7-B74E-46693B897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90" y="127882"/>
            <a:ext cx="1972350" cy="35064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9" name="Imagem 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8EB9F7D1-5CD5-4613-9C7C-4182926B0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11" y="127882"/>
            <a:ext cx="1972350" cy="35064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2" name="Imagem 11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AD1E91BB-55B3-4F1C-BC58-DDBD7484B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732" y="127882"/>
            <a:ext cx="1972350" cy="35064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5" name="Imagem 14" descr="Uma imagem contendo equipamentos eletrônicos, teclado&#10;&#10;Descrição gerada automaticamente">
            <a:extLst>
              <a:ext uri="{FF2B5EF4-FFF2-40B4-BE49-F238E27FC236}">
                <a16:creationId xmlns:a16="http://schemas.microsoft.com/office/drawing/2014/main" id="{CEAF89CA-BBFA-4DC2-9717-7E4527A19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53" y="127882"/>
            <a:ext cx="1972350" cy="35064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93EDFC78-A90D-4845-91CB-5F28E47365B2}"/>
              </a:ext>
            </a:extLst>
          </p:cNvPr>
          <p:cNvCxnSpPr>
            <a:cxnSpLocks/>
          </p:cNvCxnSpPr>
          <p:nvPr/>
        </p:nvCxnSpPr>
        <p:spPr>
          <a:xfrm flipH="1" flipV="1">
            <a:off x="1213762" y="1250950"/>
            <a:ext cx="154663" cy="420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D81246B-6BFA-41A5-A705-8A896D68B8D9}"/>
              </a:ext>
            </a:extLst>
          </p:cNvPr>
          <p:cNvSpPr/>
          <p:nvPr/>
        </p:nvSpPr>
        <p:spPr>
          <a:xfrm>
            <a:off x="51668" y="863248"/>
            <a:ext cx="1972350" cy="31908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810EC53-2278-48E4-9F1D-19F43E8DB053}"/>
              </a:ext>
            </a:extLst>
          </p:cNvPr>
          <p:cNvSpPr/>
          <p:nvPr/>
        </p:nvSpPr>
        <p:spPr>
          <a:xfrm>
            <a:off x="154402" y="316547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1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9DF3C872-B8A3-4B20-A04C-BC798F54FC41}"/>
              </a:ext>
            </a:extLst>
          </p:cNvPr>
          <p:cNvSpPr/>
          <p:nvPr/>
        </p:nvSpPr>
        <p:spPr>
          <a:xfrm>
            <a:off x="3816349" y="310799"/>
            <a:ext cx="205289" cy="22895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49267A88-F7E4-4E4C-ADB5-F426C3224D98}"/>
              </a:ext>
            </a:extLst>
          </p:cNvPr>
          <p:cNvCxnSpPr>
            <a:cxnSpLocks/>
          </p:cNvCxnSpPr>
          <p:nvPr/>
        </p:nvCxnSpPr>
        <p:spPr>
          <a:xfrm flipV="1">
            <a:off x="4737100" y="609600"/>
            <a:ext cx="298449" cy="4131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151110A0-BED6-413B-9301-393648B7AC64}"/>
              </a:ext>
            </a:extLst>
          </p:cNvPr>
          <p:cNvSpPr/>
          <p:nvPr/>
        </p:nvSpPr>
        <p:spPr>
          <a:xfrm>
            <a:off x="5035549" y="310799"/>
            <a:ext cx="304801" cy="22895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E3704A82-D868-468C-B996-908C36176CC8}"/>
              </a:ext>
            </a:extLst>
          </p:cNvPr>
          <p:cNvSpPr/>
          <p:nvPr/>
        </p:nvSpPr>
        <p:spPr>
          <a:xfrm>
            <a:off x="7106907" y="2120548"/>
            <a:ext cx="424193" cy="457551"/>
          </a:xfrm>
          <a:prstGeom prst="roundRect">
            <a:avLst/>
          </a:prstGeom>
          <a:solidFill>
            <a:schemeClr val="accent1">
              <a:alpha val="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51AF945-B090-4080-AB1F-CCABE0CD2845}"/>
              </a:ext>
            </a:extLst>
          </p:cNvPr>
          <p:cNvCxnSpPr>
            <a:cxnSpLocks/>
          </p:cNvCxnSpPr>
          <p:nvPr/>
        </p:nvCxnSpPr>
        <p:spPr>
          <a:xfrm flipV="1">
            <a:off x="3479567" y="609600"/>
            <a:ext cx="298449" cy="4131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1E7B2097-1E35-45B1-A653-519365CCD682}"/>
              </a:ext>
            </a:extLst>
          </p:cNvPr>
          <p:cNvCxnSpPr>
            <a:cxnSpLocks/>
          </p:cNvCxnSpPr>
          <p:nvPr/>
        </p:nvCxnSpPr>
        <p:spPr>
          <a:xfrm>
            <a:off x="6696549" y="1717680"/>
            <a:ext cx="410358" cy="3268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lipse 61">
            <a:extLst>
              <a:ext uri="{FF2B5EF4-FFF2-40B4-BE49-F238E27FC236}">
                <a16:creationId xmlns:a16="http://schemas.microsoft.com/office/drawing/2014/main" id="{43BC77F5-4535-4BE6-9DD0-C53B0C07560B}"/>
              </a:ext>
            </a:extLst>
          </p:cNvPr>
          <p:cNvSpPr/>
          <p:nvPr/>
        </p:nvSpPr>
        <p:spPr>
          <a:xfrm>
            <a:off x="2148573" y="316547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2</a:t>
            </a: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CFEAB88B-B193-4A79-B3A3-A382000FA882}"/>
              </a:ext>
            </a:extLst>
          </p:cNvPr>
          <p:cNvSpPr/>
          <p:nvPr/>
        </p:nvSpPr>
        <p:spPr>
          <a:xfrm>
            <a:off x="4193544" y="316547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3</a:t>
            </a: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CBE35ED1-A956-4DAF-BB30-C021E8A5110E}"/>
              </a:ext>
            </a:extLst>
          </p:cNvPr>
          <p:cNvSpPr/>
          <p:nvPr/>
        </p:nvSpPr>
        <p:spPr>
          <a:xfrm>
            <a:off x="6213115" y="316547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4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A97686F-B1F6-4DA5-8108-3AE02B7445C9}"/>
              </a:ext>
            </a:extLst>
          </p:cNvPr>
          <p:cNvSpPr/>
          <p:nvPr/>
        </p:nvSpPr>
        <p:spPr>
          <a:xfrm>
            <a:off x="8219986" y="3165479"/>
            <a:ext cx="410228" cy="41022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pt-BR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07606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68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Adriano Carvalho</dc:creator>
  <cp:lastModifiedBy>Adriano Carvalho</cp:lastModifiedBy>
  <cp:revision>23</cp:revision>
  <dcterms:created xsi:type="dcterms:W3CDTF">2019-06-05T12:49:33Z</dcterms:created>
  <dcterms:modified xsi:type="dcterms:W3CDTF">2019-06-19T22:22:07Z</dcterms:modified>
</cp:coreProperties>
</file>